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9" r:id="rId3"/>
    <p:sldId id="260" r:id="rId4"/>
    <p:sldId id="403" r:id="rId5"/>
    <p:sldId id="264" r:id="rId6"/>
    <p:sldId id="372" r:id="rId7"/>
    <p:sldId id="399" r:id="rId8"/>
    <p:sldId id="338" r:id="rId9"/>
    <p:sldId id="339" r:id="rId10"/>
    <p:sldId id="411" r:id="rId11"/>
    <p:sldId id="314" r:id="rId12"/>
    <p:sldId id="402" r:id="rId13"/>
    <p:sldId id="375" r:id="rId14"/>
    <p:sldId id="336" r:id="rId15"/>
    <p:sldId id="404" r:id="rId16"/>
    <p:sldId id="262" r:id="rId17"/>
    <p:sldId id="263" r:id="rId18"/>
    <p:sldId id="282" r:id="rId19"/>
    <p:sldId id="283" r:id="rId20"/>
    <p:sldId id="284" r:id="rId21"/>
    <p:sldId id="405" r:id="rId22"/>
    <p:sldId id="355" r:id="rId23"/>
    <p:sldId id="267" r:id="rId24"/>
    <p:sldId id="357" r:id="rId25"/>
    <p:sldId id="350" r:id="rId26"/>
    <p:sldId id="356" r:id="rId27"/>
    <p:sldId id="320" r:id="rId28"/>
    <p:sldId id="382" r:id="rId29"/>
    <p:sldId id="308" r:id="rId30"/>
    <p:sldId id="342" r:id="rId31"/>
    <p:sldId id="383" r:id="rId32"/>
    <p:sldId id="294" r:id="rId33"/>
    <p:sldId id="384" r:id="rId34"/>
    <p:sldId id="396" r:id="rId35"/>
    <p:sldId id="397" r:id="rId36"/>
    <p:sldId id="407" r:id="rId37"/>
    <p:sldId id="408" r:id="rId38"/>
    <p:sldId id="409" r:id="rId39"/>
    <p:sldId id="326" r:id="rId40"/>
    <p:sldId id="274" r:id="rId41"/>
    <p:sldId id="275" r:id="rId42"/>
    <p:sldId id="406" r:id="rId43"/>
    <p:sldId id="277"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0214" autoAdjust="0"/>
  </p:normalViewPr>
  <p:slideViewPr>
    <p:cSldViewPr>
      <p:cViewPr varScale="1">
        <p:scale>
          <a:sx n="78" d="100"/>
          <a:sy n="78" d="100"/>
        </p:scale>
        <p:origin x="758" y="6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12/15/2021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khi nào cô nhìn sầu riêng cũng thèm k?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Chênh</a:t>
            </a:r>
            <a:r>
              <a:rPr lang="en-US" baseline="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Tuy giảng</a:t>
            </a:r>
            <a:r>
              <a:rPr lang="en-US" baseline="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40568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12/15/2021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9.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056647" y="-335142"/>
            <a:ext cx="6810543" cy="3509082"/>
          </a:xfrm>
          <a:prstGeom prst="rect">
            <a:avLst/>
          </a:prstGeom>
        </p:spPr>
      </p:pic>
      <p:sp>
        <p:nvSpPr>
          <p:cNvPr id="6" name="Title 1"/>
          <p:cNvSpPr txBox="1">
            <a:spLocks/>
          </p:cNvSpPr>
          <p:nvPr/>
        </p:nvSpPr>
        <p:spPr>
          <a:xfrm>
            <a:off x="252558" y="3958902"/>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a:cxnSpLocks/>
          </p:cNvCxnSpPr>
          <p:nvPr/>
        </p:nvCxnSpPr>
        <p:spPr>
          <a:xfrm flipH="1">
            <a:off x="6273433" y="4082447"/>
            <a:ext cx="224291" cy="391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23119" y="3276600"/>
            <a:ext cx="404946" cy="3366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4" name="Oval 13"/>
          <p:cNvSpPr/>
          <p:nvPr/>
        </p:nvSpPr>
        <p:spPr>
          <a:xfrm>
            <a:off x="7542598" y="3189410"/>
            <a:ext cx="290921" cy="330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ea typeface="Arial-Rounded" pitchFamily="34" charset="0"/>
                <a:cs typeface="Arial" pitchFamily="34" charset="0"/>
              </a:rPr>
              <a:t>2</a:t>
            </a:r>
          </a:p>
        </p:txBody>
      </p:sp>
      <p:cxnSp>
        <p:nvCxnSpPr>
          <p:cNvPr id="15" name="Straight Connector 14"/>
          <p:cNvCxnSpPr>
            <a:cxnSpLocks/>
          </p:cNvCxnSpPr>
          <p:nvPr/>
        </p:nvCxnSpPr>
        <p:spPr>
          <a:xfrm flipH="1">
            <a:off x="7561561" y="3474026"/>
            <a:ext cx="94169" cy="3617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54212" y="5082172"/>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157119" y="3930047"/>
            <a:ext cx="304800" cy="337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2777992" y="6266018"/>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113513" y="5069898"/>
            <a:ext cx="294636" cy="368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09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0401"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978315" y="350989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yên</a:t>
            </a: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3623469" y="3516294"/>
            <a:ext cx="2552700" cy="1862048"/>
          </a:xfrm>
          <a:prstGeom prst="rect">
            <a:avLst/>
          </a:prstGeom>
          <a:noFill/>
        </p:spPr>
        <p:txBody>
          <a:bodyPr wrap="square" rtlCol="0">
            <a:spAutoFit/>
          </a:bodyPr>
          <a:lstStyle/>
          <a:p>
            <a:pPr algn="ctr"/>
            <a:r>
              <a:rPr lang="en-US" sz="11500" dirty="0" err="1">
                <a:solidFill>
                  <a:srgbClr val="FF0000"/>
                </a:solidFill>
                <a:latin typeface="Arial-Rounded" pitchFamily="34" charset="0"/>
                <a:ea typeface="Arial-Rounded" pitchFamily="34" charset="0"/>
                <a:cs typeface="Arial-Rounded" pitchFamily="34" charset="0"/>
              </a:rPr>
              <a:t>ên</a:t>
            </a:r>
            <a:endParaRPr lang="en-US" sz="11500" dirty="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33847"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ên</a:t>
            </a:r>
          </a:p>
        </p:txBody>
      </p:sp>
      <p:sp>
        <p:nvSpPr>
          <p:cNvPr id="12" name="TextBox 11"/>
          <p:cNvSpPr txBox="1"/>
          <p:nvPr/>
        </p:nvSpPr>
        <p:spPr>
          <a:xfrm>
            <a:off x="2423319" y="3509893"/>
            <a:ext cx="2552700" cy="1862048"/>
          </a:xfrm>
          <a:prstGeom prst="rect">
            <a:avLst/>
          </a:prstGeom>
          <a:noFill/>
        </p:spPr>
        <p:txBody>
          <a:bodyPr wrap="square" rtlCol="0">
            <a:spAutoFit/>
          </a:bodyPr>
          <a:lstStyle/>
          <a:p>
            <a:pPr algn="ctr"/>
            <a:r>
              <a:rPr lang="en-US" sz="11500" dirty="0">
                <a:solidFill>
                  <a:srgbClr val="7030A0"/>
                </a:solidFill>
                <a:latin typeface="Arial-Rounded" pitchFamily="34" charset="0"/>
                <a:ea typeface="Arial-Rounded" pitchFamily="34" charset="0"/>
                <a:cs typeface="Arial-Rounded" pitchFamily="34" charset="0"/>
              </a:rPr>
              <a:t>y</a:t>
            </a:r>
          </a:p>
        </p:txBody>
      </p:sp>
      <p:sp>
        <p:nvSpPr>
          <p:cNvPr id="8" name="TextBox 7"/>
          <p:cNvSpPr txBox="1"/>
          <p:nvPr/>
        </p:nvSpPr>
        <p:spPr>
          <a:xfrm>
            <a:off x="5852319" y="3503492"/>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607847" y="3509083"/>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iêng</a:t>
            </a: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iên</a:t>
            </a:r>
          </a:p>
        </p:txBody>
      </p:sp>
      <p:sp>
        <p:nvSpPr>
          <p:cNvPr id="9" name="TextBox 8"/>
          <p:cNvSpPr txBox="1"/>
          <p:nvPr/>
        </p:nvSpPr>
        <p:spPr>
          <a:xfrm>
            <a:off x="2575719" y="3509083"/>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0" name="TextBox 9"/>
          <p:cNvSpPr txBox="1"/>
          <p:nvPr/>
        </p:nvSpPr>
        <p:spPr>
          <a:xfrm>
            <a:off x="6673751" y="3509083"/>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iên</a:t>
            </a:r>
          </a:p>
        </p:txBody>
      </p:sp>
      <p:sp>
        <p:nvSpPr>
          <p:cNvPr id="12" name="TextBox 11"/>
          <p:cNvSpPr txBox="1"/>
          <p:nvPr/>
        </p:nvSpPr>
        <p:spPr>
          <a:xfrm>
            <a:off x="3833019" y="3509083"/>
            <a:ext cx="2552700" cy="1862048"/>
          </a:xfrm>
          <a:prstGeom prst="rect">
            <a:avLst/>
          </a:prstGeom>
          <a:noFill/>
        </p:spPr>
        <p:txBody>
          <a:bodyPr wrap="square" rtlCol="0">
            <a:spAutoFit/>
          </a:bodyPr>
          <a:lstStyle/>
          <a:p>
            <a:pPr algn="ctr"/>
            <a:r>
              <a:rPr lang="en-US" sz="11500" dirty="0">
                <a:solidFill>
                  <a:srgbClr val="7030A0"/>
                </a:solidFill>
                <a:latin typeface="Arial-Rounded" pitchFamily="34" charset="0"/>
                <a:ea typeface="Arial-Rounded" pitchFamily="34" charset="0"/>
                <a:cs typeface="Arial-Rounded" pitchFamily="34" charset="0"/>
              </a:rPr>
              <a:t>g</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5" name="Title 1"/>
          <p:cNvSpPr txBox="1">
            <a:spLocks/>
          </p:cNvSpPr>
          <p:nvPr/>
        </p:nvSpPr>
        <p:spPr>
          <a:xfrm>
            <a:off x="4706572"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7" name="Title 1"/>
          <p:cNvSpPr txBox="1">
            <a:spLocks/>
          </p:cNvSpPr>
          <p:nvPr/>
        </p:nvSpPr>
        <p:spPr>
          <a:xfrm>
            <a:off x="7898004"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8" name="Title 1"/>
          <p:cNvSpPr txBox="1">
            <a:spLocks/>
          </p:cNvSpPr>
          <p:nvPr/>
        </p:nvSpPr>
        <p:spPr>
          <a:xfrm>
            <a:off x="2264338" y="826802"/>
            <a:ext cx="1820199"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iêng</a:t>
            </a:r>
            <a:endParaRPr lang="en-US" sz="66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72175"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13" name="Title 1"/>
          <p:cNvSpPr txBox="1">
            <a:spLocks/>
          </p:cNvSpPr>
          <p:nvPr/>
        </p:nvSpPr>
        <p:spPr>
          <a:xfrm>
            <a:off x="8276205"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50"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030"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13"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5" name="Title 1"/>
          <p:cNvSpPr txBox="1">
            <a:spLocks/>
          </p:cNvSpPr>
          <p:nvPr/>
        </p:nvSpPr>
        <p:spPr>
          <a:xfrm>
            <a:off x="4706572"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7" name="Title 1"/>
          <p:cNvSpPr txBox="1">
            <a:spLocks/>
          </p:cNvSpPr>
          <p:nvPr/>
        </p:nvSpPr>
        <p:spPr>
          <a:xfrm>
            <a:off x="789800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8" name="Title 1"/>
          <p:cNvSpPr txBox="1">
            <a:spLocks/>
          </p:cNvSpPr>
          <p:nvPr/>
        </p:nvSpPr>
        <p:spPr>
          <a:xfrm>
            <a:off x="2036688"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1" name="Title 1"/>
          <p:cNvSpPr txBox="1">
            <a:spLocks/>
          </p:cNvSpPr>
          <p:nvPr/>
        </p:nvSpPr>
        <p:spPr>
          <a:xfrm>
            <a:off x="5188287"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13" name="Title 1"/>
          <p:cNvSpPr txBox="1">
            <a:spLocks/>
          </p:cNvSpPr>
          <p:nvPr/>
        </p:nvSpPr>
        <p:spPr>
          <a:xfrm>
            <a:off x="8354139"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a:off x="1661319"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15" name="Title 1"/>
          <p:cNvSpPr txBox="1">
            <a:spLocks/>
          </p:cNvSpPr>
          <p:nvPr/>
        </p:nvSpPr>
        <p:spPr>
          <a:xfrm>
            <a:off x="4647633"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17" name="Title 1"/>
          <p:cNvSpPr txBox="1">
            <a:spLocks/>
          </p:cNvSpPr>
          <p:nvPr/>
        </p:nvSpPr>
        <p:spPr>
          <a:xfrm>
            <a:off x="1793841"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18" name="Title 1"/>
          <p:cNvSpPr txBox="1">
            <a:spLocks/>
          </p:cNvSpPr>
          <p:nvPr/>
        </p:nvSpPr>
        <p:spPr>
          <a:xfrm>
            <a:off x="4938284"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pic>
        <p:nvPicPr>
          <p:cNvPr id="2050" name="Picture 2" descr="Yên xe đạp Martin, Asama, Mini - P186541 | Sàn thương mại điện tử của khách  hàng Viettelpo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807" y="4451652"/>
            <a:ext cx="1993490" cy="19934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Yến Thường Sống Ở Đâu Và Những Điều (Nên Biết) Về Chim Yế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7633" y="4498034"/>
            <a:ext cx="2334934" cy="17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052"/>
                                        </p:tgtEl>
                                      </p:cBhvr>
                                    </p:animEffect>
                                    <p:set>
                                      <p:cBhvr>
                                        <p:cTn id="58" dur="1" fill="hold">
                                          <p:stCondLst>
                                            <p:cond delay="499"/>
                                          </p:stCondLst>
                                        </p:cTn>
                                        <p:tgtEl>
                                          <p:spTgt spid="20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99419"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kiễng</a:t>
            </a:r>
          </a:p>
        </p:txBody>
      </p:sp>
      <p:sp>
        <p:nvSpPr>
          <p:cNvPr id="19" name="Title 1"/>
          <p:cNvSpPr txBox="1">
            <a:spLocks/>
          </p:cNvSpPr>
          <p:nvPr/>
        </p:nvSpPr>
        <p:spPr>
          <a:xfrm>
            <a:off x="4744672"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liệng</a:t>
            </a:r>
          </a:p>
        </p:txBody>
      </p:sp>
      <p:sp>
        <p:nvSpPr>
          <p:cNvPr id="20" name="Title 1"/>
          <p:cNvSpPr txBox="1">
            <a:spLocks/>
          </p:cNvSpPr>
          <p:nvPr/>
        </p:nvSpPr>
        <p:spPr>
          <a:xfrm>
            <a:off x="7936104"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riềng</a:t>
            </a:r>
          </a:p>
        </p:txBody>
      </p:sp>
      <p:sp>
        <p:nvSpPr>
          <p:cNvPr id="21" name="Title 1"/>
          <p:cNvSpPr txBox="1">
            <a:spLocks/>
          </p:cNvSpPr>
          <p:nvPr/>
        </p:nvSpPr>
        <p:spPr>
          <a:xfrm>
            <a:off x="1699419"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diềm</a:t>
            </a:r>
          </a:p>
        </p:txBody>
      </p:sp>
      <p:sp>
        <p:nvSpPr>
          <p:cNvPr id="22" name="Title 1"/>
          <p:cNvSpPr txBox="1">
            <a:spLocks/>
          </p:cNvSpPr>
          <p:nvPr/>
        </p:nvSpPr>
        <p:spPr>
          <a:xfrm>
            <a:off x="4744672"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kiểm</a:t>
            </a:r>
          </a:p>
        </p:txBody>
      </p:sp>
      <p:sp>
        <p:nvSpPr>
          <p:cNvPr id="23" name="Title 1"/>
          <p:cNvSpPr txBox="1">
            <a:spLocks/>
          </p:cNvSpPr>
          <p:nvPr/>
        </p:nvSpPr>
        <p:spPr>
          <a:xfrm>
            <a:off x="7936104"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xiêm</a:t>
            </a:r>
          </a:p>
        </p:txBody>
      </p:sp>
      <p:sp>
        <p:nvSpPr>
          <p:cNvPr id="24" name="Title 1"/>
          <p:cNvSpPr txBox="1">
            <a:spLocks/>
          </p:cNvSpPr>
          <p:nvPr/>
        </p:nvSpPr>
        <p:spPr>
          <a:xfrm>
            <a:off x="1699419"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yên</a:t>
            </a:r>
          </a:p>
        </p:txBody>
      </p:sp>
      <p:sp>
        <p:nvSpPr>
          <p:cNvPr id="28" name="Title 1"/>
          <p:cNvSpPr txBox="1">
            <a:spLocks/>
          </p:cNvSpPr>
          <p:nvPr/>
        </p:nvSpPr>
        <p:spPr>
          <a:xfrm>
            <a:off x="4685733"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yến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15"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sầu riêng</a:t>
            </a:r>
          </a:p>
        </p:txBody>
      </p:sp>
      <p:sp>
        <p:nvSpPr>
          <p:cNvPr id="7" name="Title 1"/>
          <p:cNvSpPr txBox="1">
            <a:spLocks/>
          </p:cNvSpPr>
          <p:nvPr/>
        </p:nvSpPr>
        <p:spPr>
          <a:xfrm>
            <a:off x="5923298" y="5127723"/>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iêng</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4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785"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46598" y="5444860"/>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cá kiếm</a:t>
            </a:r>
          </a:p>
        </p:txBody>
      </p:sp>
      <p:sp>
        <p:nvSpPr>
          <p:cNvPr id="6" name="Title 1"/>
          <p:cNvSpPr txBox="1">
            <a:spLocks/>
          </p:cNvSpPr>
          <p:nvPr/>
        </p:nvSpPr>
        <p:spPr>
          <a:xfrm>
            <a:off x="5631089" y="5444860"/>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iêm</a:t>
            </a: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602"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857"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63</a:t>
            </a: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iêng  iêm  yên</a:t>
            </a:r>
          </a:p>
        </p:txBody>
      </p:sp>
      <p:grpSp>
        <p:nvGrpSpPr>
          <p:cNvPr id="29" name="Group 28"/>
          <p:cNvGrpSpPr/>
          <p:nvPr/>
        </p:nvGrpSpPr>
        <p:grpSpPr>
          <a:xfrm>
            <a:off x="397542" y="4838502"/>
            <a:ext cx="11174569" cy="1984239"/>
            <a:chOff x="532116" y="5026323"/>
            <a:chExt cx="10340246" cy="1984239"/>
          </a:xfrm>
        </p:grpSpPr>
        <p:sp>
          <p:nvSpPr>
            <p:cNvPr id="34" name="Title 1"/>
            <p:cNvSpPr txBox="1">
              <a:spLocks/>
            </p:cNvSpPr>
            <p:nvPr/>
          </p:nvSpPr>
          <p:spPr>
            <a:xfrm>
              <a:off x="532116" y="5509474"/>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Yên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phụng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có</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bộ</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tím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a:t>
              </a:r>
              <a:r>
                <a:rPr lang="en-US" sz="5000" b="1" dirty="0" err="1">
                  <a:solidFill>
                    <a:srgbClr val="FF0000"/>
                  </a:solidFill>
                  <a:latin typeface="Arial-Rounded" pitchFamily="34" charset="0"/>
                  <a:ea typeface="Arial-Rounded" pitchFamily="34" charset="0"/>
                  <a:cs typeface="Arial-Rounded" pitchFamily="34" charset="0"/>
                </a:rPr>
                <a:t>iêng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biếc</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trông</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rất</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iêm</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dúa</a:t>
              </a:r>
              <a:r>
                <a:rPr lang="en-US" sz="5000" b="1" dirty="0">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4141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tổ yến</a:t>
            </a:r>
          </a:p>
        </p:txBody>
      </p:sp>
      <p:sp>
        <p:nvSpPr>
          <p:cNvPr id="8" name="Title 1"/>
          <p:cNvSpPr txBox="1">
            <a:spLocks/>
          </p:cNvSpPr>
          <p:nvPr/>
        </p:nvSpPr>
        <p:spPr>
          <a:xfrm>
            <a:off x="5057024" y="5414127"/>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yên</a:t>
            </a: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8" y="699702"/>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212" y="699703"/>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659"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785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4241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52400"/>
            <a:ext cx="12040393" cy="4559459"/>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pitchFamily="34" charset="0"/>
              </a:rPr>
              <a:t>ΐ</a:t>
            </a:r>
            <a:r>
              <a:rPr lang="en-US" sz="28600">
                <a:solidFill>
                  <a:srgbClr val="FF0000"/>
                </a:solidFill>
                <a:latin typeface="HP001 4 hàng" pitchFamily="34" charset="0"/>
              </a:rPr>
              <a:t>ǘn </a:t>
            </a: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ΐ</a:t>
            </a:r>
            <a:r>
              <a:rPr lang="en-US" sz="14000">
                <a:solidFill>
                  <a:srgbClr val="FF0000"/>
                </a:solidFill>
                <a:latin typeface="HP001 4 hàng"/>
              </a:rPr>
              <a:t>ǘn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66215"/>
            <a:ext cx="10862547"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9996" y="14211"/>
            <a:ext cx="2239303" cy="141515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714621206"/>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2135772" y="1183168"/>
            <a:ext cx="10626225"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696993" y="2545080"/>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ǟ</a:t>
            </a:r>
            <a:r>
              <a:rPr lang="el-GR" sz="14300">
                <a:solidFill>
                  <a:srgbClr val="FF0000"/>
                </a:solidFill>
                <a:latin typeface="HP001 4 hàng" pitchFamily="34" charset="0"/>
              </a:rPr>
              <a:t>Η</a:t>
            </a:r>
            <a:r>
              <a:rPr lang="en-US" sz="14300">
                <a:solidFill>
                  <a:srgbClr val="FF0000"/>
                </a:solidFill>
                <a:latin typeface="HP001 4 hàng" pitchFamily="34" charset="0"/>
              </a:rPr>
              <a:t>łng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a:solidFill>
                  <a:srgbClr val="0070C0"/>
                </a:solidFill>
                <a:latin typeface="Arial-Rounded" pitchFamily="34" charset="0"/>
                <a:ea typeface="Arial-Rounded" pitchFamily="34" charset="0"/>
                <a:cs typeface="Arial-Rounded" pitchFamily="34" charset="0"/>
              </a:rPr>
              <a:t>b</a:t>
            </a:r>
            <a:r>
              <a:rPr lang="en-US" sz="8000">
                <a:solidFill>
                  <a:srgbClr val="FF0000"/>
                </a:solidFill>
                <a:latin typeface="Arial-Rounded" pitchFamily="34" charset="0"/>
                <a:ea typeface="Arial-Rounded" pitchFamily="34" charset="0"/>
                <a:cs typeface="Arial-Rounded" pitchFamily="34" charset="0"/>
              </a:rPr>
              <a:t>iêng</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iêng</a:t>
            </a: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iêm</a:t>
            </a: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264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5369590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883234" y="2545080"/>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k</a:t>
            </a:r>
            <a:r>
              <a:rPr lang="el-GR" sz="14300">
                <a:solidFill>
                  <a:srgbClr val="FF0000"/>
                </a:solidFill>
                <a:latin typeface="HP001 4 hàng" pitchFamily="34" charset="0"/>
              </a:rPr>
              <a:t>Η</a:t>
            </a:r>
            <a:r>
              <a:rPr lang="en-US" sz="14300">
                <a:solidFill>
                  <a:srgbClr val="FF0000"/>
                </a:solidFill>
                <a:latin typeface="HP001 4 hàng" pitchFamily="34" charset="0"/>
              </a:rPr>
              <a:t>Ğm</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196266"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ΐ</a:t>
            </a:r>
            <a:r>
              <a:rPr lang="vi-VN" sz="2870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49264189"/>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357022" y="2545080"/>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ΐ</a:t>
            </a:r>
            <a:r>
              <a:rPr lang="vi-VN" sz="14300">
                <a:solidFill>
                  <a:srgbClr val="FF0000"/>
                </a:solidFill>
                <a:latin typeface="HP001 4 hàng" pitchFamily="34" charset="0"/>
              </a:rPr>
              <a:t>Ǚn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łng</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łm</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łm</a:t>
            </a:r>
            <a:endParaRPr lang="en-US" sz="4200">
              <a:solidFill>
                <a:srgbClr val="FF0000"/>
              </a:solidFill>
              <a:latin typeface="HP001 4 hàng" pitchFamily="34" charset="0"/>
            </a:endParaRPr>
          </a:p>
        </p:txBody>
      </p:sp>
      <p:sp>
        <p:nvSpPr>
          <p:cNvPr id="19" name="TextBox 18"/>
          <p:cNvSpPr txBox="1"/>
          <p:nvPr/>
        </p:nvSpPr>
        <p:spPr>
          <a:xfrm>
            <a:off x="606540"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66320" y="5462984"/>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en-US" sz="8400">
                <a:solidFill>
                  <a:srgbClr val="FF0000"/>
                </a:solidFill>
                <a:latin typeface="HP001 4 hàng" pitchFamily="34" charset="0"/>
              </a:rPr>
              <a:t>sầu 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12350" y="1176285"/>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10193" y="2458944"/>
            <a:ext cx="4861126" cy="1415574"/>
          </a:xfrm>
          <a:prstGeom prst="rect">
            <a:avLst/>
          </a:prstGeom>
          <a:noFill/>
        </p:spPr>
        <p:txBody>
          <a:bodyPr wrap="square" lIns="121725" tIns="60862" rIns="121725" bIns="60862" rtlCol="0">
            <a:spAutoFit/>
          </a:bodyPr>
          <a:lstStyle/>
          <a:p>
            <a:r>
              <a:rPr lang="en-US" sz="8400">
                <a:solidFill>
                  <a:srgbClr val="FF0000"/>
                </a:solidFill>
                <a:latin typeface="HP001 4 hàng"/>
              </a:rPr>
              <a:t>cá 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10171" y="284551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06540"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06518" y="4491480"/>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 y="10064"/>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34"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17"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699419"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kiễng</a:t>
            </a:r>
          </a:p>
        </p:txBody>
      </p:sp>
      <p:sp>
        <p:nvSpPr>
          <p:cNvPr id="25" name="Title 1"/>
          <p:cNvSpPr txBox="1">
            <a:spLocks/>
          </p:cNvSpPr>
          <p:nvPr/>
        </p:nvSpPr>
        <p:spPr>
          <a:xfrm>
            <a:off x="4744672"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liệng</a:t>
            </a:r>
          </a:p>
        </p:txBody>
      </p:sp>
      <p:sp>
        <p:nvSpPr>
          <p:cNvPr id="26" name="Title 1"/>
          <p:cNvSpPr txBox="1">
            <a:spLocks/>
          </p:cNvSpPr>
          <p:nvPr/>
        </p:nvSpPr>
        <p:spPr>
          <a:xfrm>
            <a:off x="7936104"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riềng</a:t>
            </a:r>
          </a:p>
        </p:txBody>
      </p:sp>
      <p:sp>
        <p:nvSpPr>
          <p:cNvPr id="28" name="Title 1"/>
          <p:cNvSpPr txBox="1">
            <a:spLocks/>
          </p:cNvSpPr>
          <p:nvPr/>
        </p:nvSpPr>
        <p:spPr>
          <a:xfrm>
            <a:off x="2302438" y="1445565"/>
            <a:ext cx="1811294"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iêng</a:t>
            </a:r>
            <a:endParaRPr lang="en-US" sz="6600" dirty="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110275"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0" name="Title 1"/>
          <p:cNvSpPr txBox="1">
            <a:spLocks/>
          </p:cNvSpPr>
          <p:nvPr/>
        </p:nvSpPr>
        <p:spPr>
          <a:xfrm>
            <a:off x="8314305"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iêng</a:t>
            </a:r>
          </a:p>
        </p:txBody>
      </p:sp>
      <p:sp>
        <p:nvSpPr>
          <p:cNvPr id="31" name="Title 1"/>
          <p:cNvSpPr txBox="1">
            <a:spLocks/>
          </p:cNvSpPr>
          <p:nvPr/>
        </p:nvSpPr>
        <p:spPr>
          <a:xfrm>
            <a:off x="1699419"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diềm</a:t>
            </a:r>
          </a:p>
        </p:txBody>
      </p:sp>
      <p:sp>
        <p:nvSpPr>
          <p:cNvPr id="32" name="Title 1"/>
          <p:cNvSpPr txBox="1">
            <a:spLocks/>
          </p:cNvSpPr>
          <p:nvPr/>
        </p:nvSpPr>
        <p:spPr>
          <a:xfrm>
            <a:off x="4744672"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kiểm</a:t>
            </a:r>
          </a:p>
        </p:txBody>
      </p:sp>
      <p:sp>
        <p:nvSpPr>
          <p:cNvPr id="33" name="Title 1"/>
          <p:cNvSpPr txBox="1">
            <a:spLocks/>
          </p:cNvSpPr>
          <p:nvPr/>
        </p:nvSpPr>
        <p:spPr>
          <a:xfrm>
            <a:off x="7936104"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xiêm</a:t>
            </a:r>
          </a:p>
        </p:txBody>
      </p:sp>
      <p:sp>
        <p:nvSpPr>
          <p:cNvPr id="34" name="Title 1"/>
          <p:cNvSpPr txBox="1">
            <a:spLocks/>
          </p:cNvSpPr>
          <p:nvPr/>
        </p:nvSpPr>
        <p:spPr>
          <a:xfrm>
            <a:off x="2074788"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5" name="Title 1"/>
          <p:cNvSpPr txBox="1">
            <a:spLocks/>
          </p:cNvSpPr>
          <p:nvPr/>
        </p:nvSpPr>
        <p:spPr>
          <a:xfrm>
            <a:off x="5226387"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6" name="Title 1"/>
          <p:cNvSpPr txBox="1">
            <a:spLocks/>
          </p:cNvSpPr>
          <p:nvPr/>
        </p:nvSpPr>
        <p:spPr>
          <a:xfrm>
            <a:off x="8392239"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iêm</a:t>
            </a:r>
          </a:p>
        </p:txBody>
      </p:sp>
      <p:sp>
        <p:nvSpPr>
          <p:cNvPr id="37" name="Title 1"/>
          <p:cNvSpPr txBox="1">
            <a:spLocks/>
          </p:cNvSpPr>
          <p:nvPr/>
        </p:nvSpPr>
        <p:spPr>
          <a:xfrm>
            <a:off x="1699419"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yên</a:t>
            </a:r>
          </a:p>
        </p:txBody>
      </p:sp>
      <p:sp>
        <p:nvSpPr>
          <p:cNvPr id="38" name="Title 1"/>
          <p:cNvSpPr txBox="1">
            <a:spLocks/>
          </p:cNvSpPr>
          <p:nvPr/>
        </p:nvSpPr>
        <p:spPr>
          <a:xfrm>
            <a:off x="4685733"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yến</a:t>
            </a:r>
          </a:p>
        </p:txBody>
      </p:sp>
      <p:sp>
        <p:nvSpPr>
          <p:cNvPr id="39" name="Title 1"/>
          <p:cNvSpPr txBox="1">
            <a:spLocks/>
          </p:cNvSpPr>
          <p:nvPr/>
        </p:nvSpPr>
        <p:spPr>
          <a:xfrm>
            <a:off x="1831941"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
        <p:nvSpPr>
          <p:cNvPr id="40" name="Title 1"/>
          <p:cNvSpPr txBox="1">
            <a:spLocks/>
          </p:cNvSpPr>
          <p:nvPr/>
        </p:nvSpPr>
        <p:spPr>
          <a:xfrm>
            <a:off x="4976384"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yên</a:t>
            </a:r>
          </a:p>
        </p:txBody>
      </p:sp>
    </p:spTree>
    <p:extLst>
      <p:ext uri="{BB962C8B-B14F-4D97-AF65-F5344CB8AC3E}">
        <p14:creationId xmlns:p14="http://schemas.microsoft.com/office/powerpoint/2010/main" val="1941880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48944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Loài chim</a:t>
            </a: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20" y="1811845"/>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66" y="1588698"/>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4834" y="471909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16" name="Title 1"/>
          <p:cNvSpPr txBox="1">
            <a:spLocks/>
          </p:cNvSpPr>
          <p:nvPr/>
        </p:nvSpPr>
        <p:spPr>
          <a:xfrm>
            <a:off x="-3960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9319" y="1714500"/>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383" y="1714499"/>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31"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7234" y="5820505"/>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cá kiếm</a:t>
            </a:r>
          </a:p>
        </p:txBody>
      </p:sp>
      <p:sp>
        <p:nvSpPr>
          <p:cNvPr id="7" name="Title 1"/>
          <p:cNvSpPr txBox="1">
            <a:spLocks/>
          </p:cNvSpPr>
          <p:nvPr/>
        </p:nvSpPr>
        <p:spPr>
          <a:xfrm>
            <a:off x="-243681" y="5820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sầu riêng</a:t>
            </a:r>
          </a:p>
        </p:txBody>
      </p:sp>
      <p:sp>
        <p:nvSpPr>
          <p:cNvPr id="8" name="Title 1"/>
          <p:cNvSpPr txBox="1">
            <a:spLocks/>
          </p:cNvSpPr>
          <p:nvPr/>
        </p:nvSpPr>
        <p:spPr>
          <a:xfrm>
            <a:off x="7452519" y="58205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tổ yến</a:t>
            </a:r>
          </a:p>
        </p:txBody>
      </p:sp>
      <p:sp>
        <p:nvSpPr>
          <p:cNvPr id="12" name="Title 1"/>
          <p:cNvSpPr txBox="1">
            <a:spLocks/>
          </p:cNvSpPr>
          <p:nvPr/>
        </p:nvSpPr>
        <p:spPr>
          <a:xfrm>
            <a:off x="1851819"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kiễng</a:t>
            </a:r>
          </a:p>
        </p:txBody>
      </p:sp>
      <p:sp>
        <p:nvSpPr>
          <p:cNvPr id="13" name="Title 1"/>
          <p:cNvSpPr txBox="1">
            <a:spLocks/>
          </p:cNvSpPr>
          <p:nvPr/>
        </p:nvSpPr>
        <p:spPr>
          <a:xfrm>
            <a:off x="4897072"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liệng</a:t>
            </a:r>
          </a:p>
        </p:txBody>
      </p:sp>
      <p:sp>
        <p:nvSpPr>
          <p:cNvPr id="14" name="Title 1"/>
          <p:cNvSpPr txBox="1">
            <a:spLocks/>
          </p:cNvSpPr>
          <p:nvPr/>
        </p:nvSpPr>
        <p:spPr>
          <a:xfrm>
            <a:off x="8088504"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riềng</a:t>
            </a:r>
          </a:p>
        </p:txBody>
      </p:sp>
      <p:sp>
        <p:nvSpPr>
          <p:cNvPr id="15" name="Title 1"/>
          <p:cNvSpPr txBox="1">
            <a:spLocks/>
          </p:cNvSpPr>
          <p:nvPr/>
        </p:nvSpPr>
        <p:spPr>
          <a:xfrm>
            <a:off x="1851819"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diềm</a:t>
            </a:r>
          </a:p>
        </p:txBody>
      </p:sp>
      <p:sp>
        <p:nvSpPr>
          <p:cNvPr id="16" name="Title 1"/>
          <p:cNvSpPr txBox="1">
            <a:spLocks/>
          </p:cNvSpPr>
          <p:nvPr/>
        </p:nvSpPr>
        <p:spPr>
          <a:xfrm>
            <a:off x="489707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kiểm</a:t>
            </a:r>
          </a:p>
        </p:txBody>
      </p:sp>
      <p:sp>
        <p:nvSpPr>
          <p:cNvPr id="17" name="Title 1"/>
          <p:cNvSpPr txBox="1">
            <a:spLocks/>
          </p:cNvSpPr>
          <p:nvPr/>
        </p:nvSpPr>
        <p:spPr>
          <a:xfrm>
            <a:off x="8088504"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xiêm</a:t>
            </a:r>
          </a:p>
        </p:txBody>
      </p:sp>
      <p:sp>
        <p:nvSpPr>
          <p:cNvPr id="18" name="Title 1"/>
          <p:cNvSpPr txBox="1">
            <a:spLocks/>
          </p:cNvSpPr>
          <p:nvPr/>
        </p:nvSpPr>
        <p:spPr>
          <a:xfrm>
            <a:off x="1851819"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yên</a:t>
            </a:r>
          </a:p>
        </p:txBody>
      </p:sp>
      <p:sp>
        <p:nvSpPr>
          <p:cNvPr id="19" name="Title 1"/>
          <p:cNvSpPr txBox="1">
            <a:spLocks/>
          </p:cNvSpPr>
          <p:nvPr/>
        </p:nvSpPr>
        <p:spPr>
          <a:xfrm>
            <a:off x="4838133"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yến</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865"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092453" y="-171525"/>
            <a:ext cx="6810543" cy="3509082"/>
          </a:xfrm>
          <a:prstGeom prst="rect">
            <a:avLst/>
          </a:prstGeom>
        </p:spPr>
      </p:pic>
      <p:sp>
        <p:nvSpPr>
          <p:cNvPr id="6" name="Title 1"/>
          <p:cNvSpPr txBox="1">
            <a:spLocks/>
          </p:cNvSpPr>
          <p:nvPr/>
        </p:nvSpPr>
        <p:spPr>
          <a:xfrm>
            <a:off x="289719"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theo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bố</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đến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Sân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bồ</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chăm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nhìn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diệc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xám</a:t>
            </a:r>
            <a:r>
              <a:rPr lang="en-US" dirty="0">
                <a:solidFill>
                  <a:srgbClr val="0070C0"/>
                </a:solidFill>
                <a:latin typeface="Arial-Rounded" pitchFamily="34" charset="0"/>
                <a:ea typeface="Arial-Rounded" pitchFamily="34" charset="0"/>
                <a:cs typeface="Arial-Rounded" pitchFamily="34" charset="0"/>
              </a:rPr>
              <a:t> bay </a:t>
            </a:r>
            <a:r>
              <a:rPr lang="en-US" dirty="0" err="1">
                <a:solidFill>
                  <a:srgbClr val="0070C0"/>
                </a:solidFill>
                <a:latin typeface="Arial-Rounded" pitchFamily="34" charset="0"/>
                <a:ea typeface="Arial-Rounded" pitchFamily="34" charset="0"/>
                <a:cs typeface="Arial-Rounded" pitchFamily="34" charset="0"/>
              </a:rPr>
              <a:t>liệng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kín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cây</a:t>
            </a:r>
            <a:r>
              <a:rPr lang="en-US" dirty="0">
                <a:solidFill>
                  <a:srgbClr val="0070C0"/>
                </a:solidFill>
                <a:latin typeface="Arial-Rounded" pitchFamily="34" charset="0"/>
                <a:ea typeface="Arial-Rounded" pitchFamily="34" charset="0"/>
                <a:cs typeface="Arial-Rounded" pitchFamily="34" charset="0"/>
              </a:rPr>
              <a:t>. Sau </a:t>
            </a:r>
            <a:r>
              <a:rPr lang="en-US" dirty="0" err="1">
                <a:solidFill>
                  <a:srgbClr val="0070C0"/>
                </a:solidFill>
                <a:latin typeface="Arial-Rounded" pitchFamily="34" charset="0"/>
                <a:ea typeface="Arial-Rounded" pitchFamily="34" charset="0"/>
                <a:cs typeface="Arial-Rounded" pitchFamily="34" charset="0"/>
              </a:rPr>
              <a:t>một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kiếm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từng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chim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về</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tổ</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yên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bình</a:t>
            </a:r>
            <a:r>
              <a:rPr lang="en-US" dirty="0">
                <a:solidFill>
                  <a:srgbClr val="0070C0"/>
                </a:solidFill>
                <a:latin typeface="Arial-Rounded" pitchFamily="34" charset="0"/>
                <a:ea typeface="Arial-Rounded" pitchFamily="34" charset="0"/>
                <a:cs typeface="Arial-Rounded" pitchFamily="34" charset="0"/>
              </a:rPr>
              <a:t>.</a:t>
            </a:r>
            <a:endParaRPr lang="en-US" sz="3600" dirty="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a:cxnSpLocks/>
          </p:cNvCxnSpPr>
          <p:nvPr/>
        </p:nvCxnSpPr>
        <p:spPr>
          <a:xfrm flipH="1">
            <a:off x="6273433" y="4082447"/>
            <a:ext cx="224291" cy="391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23119" y="3276600"/>
            <a:ext cx="404946" cy="3366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1</a:t>
            </a:r>
          </a:p>
        </p:txBody>
      </p:sp>
      <p:sp>
        <p:nvSpPr>
          <p:cNvPr id="14" name="Oval 13"/>
          <p:cNvSpPr/>
          <p:nvPr/>
        </p:nvSpPr>
        <p:spPr>
          <a:xfrm>
            <a:off x="7542598" y="3189410"/>
            <a:ext cx="404946" cy="3343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ea typeface="Arial-Rounded" pitchFamily="34" charset="0"/>
                <a:cs typeface="Arial" pitchFamily="34" charset="0"/>
              </a:rPr>
              <a:t>2</a:t>
            </a:r>
          </a:p>
        </p:txBody>
      </p:sp>
      <p:cxnSp>
        <p:nvCxnSpPr>
          <p:cNvPr id="15" name="Straight Connector 14"/>
          <p:cNvCxnSpPr>
            <a:cxnSpLocks/>
          </p:cNvCxnSpPr>
          <p:nvPr/>
        </p:nvCxnSpPr>
        <p:spPr>
          <a:xfrm flipH="1">
            <a:off x="7561561" y="3474026"/>
            <a:ext cx="94169" cy="3617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54212" y="5082172"/>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157119" y="3930047"/>
            <a:ext cx="304800" cy="337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22" name="Straight Connector 21"/>
          <p:cNvCxnSpPr/>
          <p:nvPr/>
        </p:nvCxnSpPr>
        <p:spPr>
          <a:xfrm>
            <a:off x="9433719" y="5024540"/>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8563" y="6207732"/>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8029" y="6819440"/>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Rounded MT Bold" pitchFamily="34" charset="0"/>
                  <a:ea typeface="Arial-Rounded" pitchFamily="34" charset="0"/>
                  <a:cs typeface="Arial-Rounded" pitchFamily="34" charset="0"/>
                </a:rPr>
                <a:t>4</a:t>
              </a:r>
            </a:p>
          </p:txBody>
        </p:sp>
      </p:grpSp>
      <p:cxnSp>
        <p:nvCxnSpPr>
          <p:cNvPr id="20" name="Straight Connector 19"/>
          <p:cNvCxnSpPr/>
          <p:nvPr/>
        </p:nvCxnSpPr>
        <p:spPr>
          <a:xfrm flipH="1">
            <a:off x="2777992" y="6266018"/>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113513" y="5069898"/>
            <a:ext cx="294636" cy="368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89228"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chemeClr val="bg1"/>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289227"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chemeClr val="bg1"/>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289228"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chemeClr val="bg1"/>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89719"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theo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bố</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đến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sân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chim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Sân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chim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có</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cò</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diệc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sáo</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bồ</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nông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chăm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chú</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nhìn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đàn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cò</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diệc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xám</a:t>
            </a:r>
            <a:r>
              <a:rPr lang="en-US" sz="5400" dirty="0">
                <a:solidFill>
                  <a:srgbClr val="0070C0"/>
                </a:solidFill>
                <a:latin typeface="Arial-Rounded" pitchFamily="34" charset="0"/>
                <a:ea typeface="Arial-Rounded" pitchFamily="34" charset="0"/>
                <a:cs typeface="Arial-Rounded" pitchFamily="34" charset="0"/>
              </a:rPr>
              <a:t> bay </a:t>
            </a:r>
            <a:r>
              <a:rPr lang="en-US" sz="5400" dirty="0" err="1">
                <a:solidFill>
                  <a:srgbClr val="0070C0"/>
                </a:solidFill>
                <a:latin typeface="Arial-Rounded" pitchFamily="34" charset="0"/>
                <a:ea typeface="Arial-Rounded" pitchFamily="34" charset="0"/>
                <a:cs typeface="Arial-Rounded" pitchFamily="34" charset="0"/>
              </a:rPr>
              <a:t>liệng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đậu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kín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những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ngọn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cây</a:t>
            </a:r>
            <a:r>
              <a:rPr lang="en-US" sz="5400" dirty="0">
                <a:solidFill>
                  <a:srgbClr val="0070C0"/>
                </a:solidFill>
                <a:latin typeface="Arial-Rounded" pitchFamily="34" charset="0"/>
                <a:ea typeface="Arial-Rounded" pitchFamily="34" charset="0"/>
                <a:cs typeface="Arial-Rounded" pitchFamily="34" charset="0"/>
              </a:rPr>
              <a:t>. Sau </a:t>
            </a:r>
            <a:r>
              <a:rPr lang="en-US" sz="5400" dirty="0" err="1">
                <a:solidFill>
                  <a:srgbClr val="0070C0"/>
                </a:solidFill>
                <a:latin typeface="Arial-Rounded" pitchFamily="34" charset="0"/>
                <a:ea typeface="Arial-Rounded" pitchFamily="34" charset="0"/>
                <a:cs typeface="Arial-Rounded" pitchFamily="34" charset="0"/>
              </a:rPr>
              <a:t>một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ngày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kiếm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ăn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từng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đàn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chim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ríu</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rít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về</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tổ</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trông</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thật</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yên</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bình</a:t>
            </a:r>
            <a:r>
              <a:rPr lang="en-US" sz="5400" dirty="0">
                <a:solidFill>
                  <a:srgbClr val="0070C0"/>
                </a:solidFill>
                <a:latin typeface="Arial-Rounded" pitchFamily="34" charset="0"/>
                <a:ea typeface="Arial-Rounded" pitchFamily="34" charset="0"/>
                <a:cs typeface="Arial-Rounded" pitchFamily="34" charset="0"/>
              </a:rPr>
              <a:t>.</a:t>
            </a:r>
            <a:endParaRPr lang="en-US" sz="8800" dirty="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Hà theo bố đi đâu?</a:t>
            </a:r>
          </a:p>
        </p:txBody>
      </p:sp>
      <p:cxnSp>
        <p:nvCxnSpPr>
          <p:cNvPr id="24" name="Straight Connector 23"/>
          <p:cNvCxnSpPr>
            <a:cxnSpLocks/>
          </p:cNvCxnSpPr>
          <p:nvPr/>
        </p:nvCxnSpPr>
        <p:spPr>
          <a:xfrm>
            <a:off x="1280319" y="838200"/>
            <a:ext cx="845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Sân chim có những loài chim nào?</a:t>
            </a:r>
          </a:p>
        </p:txBody>
      </p:sp>
      <p:cxnSp>
        <p:nvCxnSpPr>
          <p:cNvPr id="19" name="Straight Connector 18"/>
          <p:cNvCxnSpPr>
            <a:cxnSpLocks/>
          </p:cNvCxnSpPr>
          <p:nvPr/>
        </p:nvCxnSpPr>
        <p:spPr>
          <a:xfrm>
            <a:off x="2052870" y="1600200"/>
            <a:ext cx="15896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4051184" y="1600200"/>
            <a:ext cx="29441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7147719" y="1573161"/>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587296" y="5414226"/>
            <a:ext cx="10903823"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Arial-Rounded" pitchFamily="34" charset="0"/>
                <a:ea typeface="Arial-Rounded" pitchFamily="34" charset="0"/>
                <a:cs typeface="Arial-Rounded" pitchFamily="34" charset="0"/>
              </a:rPr>
              <a:t>Đàn</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chim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làm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gì</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sau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một</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ngày</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kiếm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ăn</a:t>
            </a:r>
            <a:r>
              <a:rPr lang="en-US" sz="4400" dirty="0">
                <a:latin typeface="Arial-Rounded" pitchFamily="34" charset="0"/>
                <a:ea typeface="Arial-Rounded" pitchFamily="34" charset="0"/>
                <a:cs typeface="Arial-Rounded" pitchFamily="34" charset="0"/>
              </a:rPr>
              <a:t>?</a:t>
            </a:r>
          </a:p>
        </p:txBody>
      </p:sp>
      <p:cxnSp>
        <p:nvCxnSpPr>
          <p:cNvPr id="32" name="Straight Connector 31"/>
          <p:cNvCxnSpPr>
            <a:cxnSpLocks/>
          </p:cNvCxnSpPr>
          <p:nvPr/>
        </p:nvCxnSpPr>
        <p:spPr>
          <a:xfrm>
            <a:off x="6233319" y="3810000"/>
            <a:ext cx="533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C8BB8A-1DEB-40A4-96D2-D4CF3C0D71AC}"/>
              </a:ext>
            </a:extLst>
          </p:cNvPr>
          <p:cNvCxnSpPr>
            <a:cxnSpLocks/>
          </p:cNvCxnSpPr>
          <p:nvPr/>
        </p:nvCxnSpPr>
        <p:spPr>
          <a:xfrm>
            <a:off x="365919" y="4572000"/>
            <a:ext cx="11201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TotalTime>
  <Words>620</Words>
  <Application>Microsoft Office PowerPoint</Application>
  <PresentationFormat>Custom</PresentationFormat>
  <Paragraphs>175</Paragraphs>
  <Slides>43</Slides>
  <Notes>26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Phương Anh</cp:lastModifiedBy>
  <cp:revision>603</cp:revision>
  <dcterms:created xsi:type="dcterms:W3CDTF">2021-05-08T14:00:55Z</dcterms:created>
  <dcterms:modified xsi:type="dcterms:W3CDTF">2021-12-15T09:39:39Z</dcterms:modified>
</cp:coreProperties>
</file>